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Roboto"/>
      <p:regular r:id="rId14"/>
      <p:bold r:id="rId15"/>
      <p:italic r:id="rId16"/>
      <p:boldItalic r:id="rId17"/>
    </p:embeddedFont>
    <p:embeddedFont>
      <p:font typeface="Corbel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rbel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Corbel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oboto-bold.fntdata"/><Relationship Id="rId14" Type="http://schemas.openxmlformats.org/officeDocument/2006/relationships/font" Target="fonts/Roboto-regular.fntdata"/><Relationship Id="rId17" Type="http://schemas.openxmlformats.org/officeDocument/2006/relationships/font" Target="fonts/Roboto-boldItalic.fntdata"/><Relationship Id="rId16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Corbel-bold.fntdata"/><Relationship Id="rId6" Type="http://schemas.openxmlformats.org/officeDocument/2006/relationships/slide" Target="slides/slide1.xml"/><Relationship Id="rId18" Type="http://schemas.openxmlformats.org/officeDocument/2006/relationships/font" Target="fonts/Corbel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11289578a66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" name="Google Shape;23;g11289578a66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1289578a6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" name="Google Shape;30;g11289578a6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1289578a66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11289578a66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1289578a66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11289578a66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1289578a66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11289578a66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1289578a66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1289578a66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1289a748f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1289a748f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289578a66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1289578a66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11.jpg"/><Relationship Id="rId7" Type="http://schemas.openxmlformats.org/officeDocument/2006/relationships/image" Target="../media/image13.png"/><Relationship Id="rId8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"/>
          <p:cNvSpPr txBox="1"/>
          <p:nvPr/>
        </p:nvSpPr>
        <p:spPr>
          <a:xfrm>
            <a:off x="3700825" y="1585150"/>
            <a:ext cx="5897400" cy="1294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100">
                <a:solidFill>
                  <a:srgbClr val="FFFFFF"/>
                </a:solidFill>
              </a:rPr>
              <a:t>Título </a:t>
            </a:r>
            <a:endParaRPr b="1" sz="4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100">
                <a:solidFill>
                  <a:srgbClr val="FFFFFF"/>
                </a:solidFill>
              </a:rPr>
              <a:t>PRESENTACIÓN</a:t>
            </a:r>
            <a:endParaRPr b="1" sz="4100">
              <a:solidFill>
                <a:srgbClr val="FFFFFF"/>
              </a:solidFill>
            </a:endParaRPr>
          </a:p>
        </p:txBody>
      </p:sp>
      <p:sp>
        <p:nvSpPr>
          <p:cNvPr id="26" name="Google Shape;26;p9"/>
          <p:cNvSpPr txBox="1"/>
          <p:nvPr/>
        </p:nvSpPr>
        <p:spPr>
          <a:xfrm>
            <a:off x="3790525" y="2827150"/>
            <a:ext cx="40857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FFFFFF"/>
                </a:solidFill>
              </a:rPr>
              <a:t>Subtítulo si se requiere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27" name="Google Shape;27;p9"/>
          <p:cNvSpPr txBox="1"/>
          <p:nvPr/>
        </p:nvSpPr>
        <p:spPr>
          <a:xfrm>
            <a:off x="3790525" y="3298075"/>
            <a:ext cx="51117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chemeClr val="lt1"/>
                </a:solidFill>
              </a:rPr>
              <a:t>__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FFFFFF"/>
                </a:solidFill>
              </a:rPr>
              <a:t>NOMBRE DEPENDENCIA </a:t>
            </a:r>
            <a:r>
              <a:rPr b="1" lang="es" sz="1000">
                <a:solidFill>
                  <a:srgbClr val="FFFFFF"/>
                </a:solidFill>
              </a:rPr>
              <a:t>/ 2023 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 txBox="1"/>
          <p:nvPr/>
        </p:nvSpPr>
        <p:spPr>
          <a:xfrm>
            <a:off x="3470800" y="1893550"/>
            <a:ext cx="4985400" cy="24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AutoNum type="arabicPeriod"/>
            </a:pPr>
            <a:r>
              <a:rPr b="1" lang="es" sz="1700">
                <a:solidFill>
                  <a:srgbClr val="434343"/>
                </a:solidFill>
              </a:rPr>
              <a:t>Contenido A</a:t>
            </a:r>
            <a:endParaRPr b="1" sz="1700">
              <a:solidFill>
                <a:srgbClr val="434343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34343"/>
                </a:solidFill>
              </a:rPr>
              <a:t>Frase o descripción del contenido si se requiere</a:t>
            </a:r>
            <a:endParaRPr>
              <a:solidFill>
                <a:srgbClr val="434343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AutoNum type="arabicPeriod"/>
            </a:pPr>
            <a:r>
              <a:rPr b="1" lang="es" sz="1700">
                <a:solidFill>
                  <a:srgbClr val="434343"/>
                </a:solidFill>
              </a:rPr>
              <a:t>Contenido B</a:t>
            </a:r>
            <a:endParaRPr b="1" sz="1700">
              <a:solidFill>
                <a:srgbClr val="434343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34343"/>
                </a:solidFill>
              </a:rPr>
              <a:t>Frase o descripción del contenido si se requiere</a:t>
            </a:r>
            <a:endParaRPr>
              <a:solidFill>
                <a:srgbClr val="434343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AutoNum type="arabicPeriod"/>
            </a:pPr>
            <a:r>
              <a:rPr b="1" lang="es" sz="1700">
                <a:solidFill>
                  <a:srgbClr val="434343"/>
                </a:solidFill>
              </a:rPr>
              <a:t>Contenido C</a:t>
            </a:r>
            <a:endParaRPr b="1" sz="1700">
              <a:solidFill>
                <a:srgbClr val="434343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34343"/>
                </a:solidFill>
              </a:rPr>
              <a:t>Frase o descripción del contenido si se requiere</a:t>
            </a:r>
            <a:endParaRPr>
              <a:solidFill>
                <a:srgbClr val="434343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AutoNum type="arabicPeriod"/>
            </a:pPr>
            <a:r>
              <a:rPr b="1" lang="es" sz="1700">
                <a:solidFill>
                  <a:srgbClr val="434343"/>
                </a:solidFill>
              </a:rPr>
              <a:t>Contenido D</a:t>
            </a:r>
            <a:endParaRPr b="1" sz="1700">
              <a:solidFill>
                <a:srgbClr val="434343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34343"/>
                </a:solidFill>
              </a:rPr>
              <a:t>Frase o descripción del contenido si se requiere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</a:endParaRPr>
          </a:p>
        </p:txBody>
      </p:sp>
      <p:sp>
        <p:nvSpPr>
          <p:cNvPr id="33" name="Google Shape;33;p10"/>
          <p:cNvSpPr txBox="1"/>
          <p:nvPr/>
        </p:nvSpPr>
        <p:spPr>
          <a:xfrm>
            <a:off x="2872800" y="1100350"/>
            <a:ext cx="37809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500">
                <a:solidFill>
                  <a:srgbClr val="261D36"/>
                </a:solidFill>
              </a:rPr>
              <a:t>Contenido</a:t>
            </a:r>
            <a:endParaRPr b="1" sz="3500">
              <a:solidFill>
                <a:srgbClr val="261D36"/>
              </a:solidFill>
            </a:endParaRPr>
          </a:p>
        </p:txBody>
      </p:sp>
      <p:sp>
        <p:nvSpPr>
          <p:cNvPr id="34" name="Google Shape;34;p10"/>
          <p:cNvSpPr txBox="1"/>
          <p:nvPr/>
        </p:nvSpPr>
        <p:spPr>
          <a:xfrm>
            <a:off x="6083700" y="165325"/>
            <a:ext cx="30603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00">
                <a:solidFill>
                  <a:srgbClr val="261D36"/>
                </a:solidFill>
              </a:rPr>
              <a:t>NOMBRE DEPENDENCIA  / </a:t>
            </a:r>
            <a:r>
              <a:rPr lang="es" sz="700">
                <a:solidFill>
                  <a:srgbClr val="261D36"/>
                </a:solidFill>
              </a:rPr>
              <a:t>/ Nombre de la presentación   </a:t>
            </a:r>
            <a:endParaRPr sz="700">
              <a:solidFill>
                <a:srgbClr val="261D3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/>
          <p:nvPr>
            <p:ph idx="4294967295" type="subTitle"/>
          </p:nvPr>
        </p:nvSpPr>
        <p:spPr>
          <a:xfrm>
            <a:off x="641875" y="2112625"/>
            <a:ext cx="3765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2549" lvl="0" marL="179999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es" sz="1300">
                <a:solidFill>
                  <a:srgbClr val="434343"/>
                </a:solidFill>
              </a:rPr>
              <a:t>Lorem ipsum dolor consectetur adipiscing elit.</a:t>
            </a:r>
            <a:endParaRPr sz="1300">
              <a:solidFill>
                <a:srgbClr val="434343"/>
              </a:solidFill>
            </a:endParaRPr>
          </a:p>
          <a:p>
            <a:pPr indent="-172549" lvl="0" marL="179999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es" sz="1300">
                <a:solidFill>
                  <a:srgbClr val="434343"/>
                </a:solidFill>
              </a:rPr>
              <a:t>Etiam eget nisi et dui fermentum lobortis sed sit amet ex.</a:t>
            </a:r>
            <a:endParaRPr sz="1300">
              <a:solidFill>
                <a:srgbClr val="434343"/>
              </a:solidFill>
            </a:endParaRPr>
          </a:p>
          <a:p>
            <a:pPr indent="-172549" lvl="0" marL="179999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es" sz="1300">
                <a:solidFill>
                  <a:srgbClr val="434343"/>
                </a:solidFill>
              </a:rPr>
              <a:t>Cras dictum nisl sit amet ultrices sollicitudin.</a:t>
            </a:r>
            <a:endParaRPr sz="1300">
              <a:solidFill>
                <a:srgbClr val="434343"/>
              </a:solidFill>
            </a:endParaRPr>
          </a:p>
          <a:p>
            <a:pPr indent="-172549" lvl="0" marL="179999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es" sz="1300">
                <a:solidFill>
                  <a:srgbClr val="434343"/>
                </a:solidFill>
              </a:rPr>
              <a:t>Sed consequat velit ac lacus eleifend, ac faucibus mauris consequat.</a:t>
            </a:r>
            <a:endParaRPr sz="1300">
              <a:solidFill>
                <a:srgbClr val="434343"/>
              </a:solidFill>
            </a:endParaRPr>
          </a:p>
          <a:p>
            <a:pPr indent="-172549" lvl="0" marL="179999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es" sz="1300">
                <a:solidFill>
                  <a:srgbClr val="434343"/>
                </a:solidFill>
              </a:rPr>
              <a:t>Cras consectetur lectus ac magna dictum, eu lobortis felis finibus.</a:t>
            </a:r>
            <a:endParaRPr sz="13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</a:endParaRPr>
          </a:p>
        </p:txBody>
      </p:sp>
      <p:sp>
        <p:nvSpPr>
          <p:cNvPr id="40" name="Google Shape;40;p11"/>
          <p:cNvSpPr txBox="1"/>
          <p:nvPr/>
        </p:nvSpPr>
        <p:spPr>
          <a:xfrm>
            <a:off x="1238650" y="1447625"/>
            <a:ext cx="2645400" cy="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800">
                <a:solidFill>
                  <a:srgbClr val="261D36"/>
                </a:solidFill>
              </a:rPr>
              <a:t>Contenido </a:t>
            </a:r>
            <a:endParaRPr b="1" sz="2800">
              <a:solidFill>
                <a:srgbClr val="261D36"/>
              </a:solidFill>
            </a:endParaRPr>
          </a:p>
        </p:txBody>
      </p:sp>
      <p:sp>
        <p:nvSpPr>
          <p:cNvPr id="41" name="Google Shape;41;p11"/>
          <p:cNvSpPr txBox="1"/>
          <p:nvPr>
            <p:ph idx="4294967295" type="subTitle"/>
          </p:nvPr>
        </p:nvSpPr>
        <p:spPr>
          <a:xfrm>
            <a:off x="4794775" y="2112625"/>
            <a:ext cx="38232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2549" lvl="0" marL="179999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es" sz="1300">
                <a:solidFill>
                  <a:srgbClr val="434343"/>
                </a:solidFill>
              </a:rPr>
              <a:t>Lorem ipsum dolor consectetur adipiscing elit.</a:t>
            </a:r>
            <a:endParaRPr sz="1300">
              <a:solidFill>
                <a:srgbClr val="434343"/>
              </a:solidFill>
            </a:endParaRPr>
          </a:p>
          <a:p>
            <a:pPr indent="-172549" lvl="0" marL="179999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es" sz="1300">
                <a:solidFill>
                  <a:srgbClr val="434343"/>
                </a:solidFill>
              </a:rPr>
              <a:t>Etiam eget nisi et dui fermentum lobortis sed sit amet ex.</a:t>
            </a:r>
            <a:endParaRPr sz="1300">
              <a:solidFill>
                <a:srgbClr val="434343"/>
              </a:solidFill>
            </a:endParaRPr>
          </a:p>
          <a:p>
            <a:pPr indent="-172549" lvl="0" marL="179999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es" sz="1300">
                <a:solidFill>
                  <a:srgbClr val="434343"/>
                </a:solidFill>
              </a:rPr>
              <a:t>Cras dictum nisl sit amet ultrices sollicitudin.</a:t>
            </a:r>
            <a:endParaRPr sz="1300">
              <a:solidFill>
                <a:srgbClr val="434343"/>
              </a:solidFill>
            </a:endParaRPr>
          </a:p>
          <a:p>
            <a:pPr indent="-172549" lvl="0" marL="179999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es" sz="1300">
                <a:solidFill>
                  <a:srgbClr val="434343"/>
                </a:solidFill>
              </a:rPr>
              <a:t>Sed consequat velit ac lacus eleifend, ac faucibus mauris consequat.</a:t>
            </a:r>
            <a:endParaRPr sz="1300">
              <a:solidFill>
                <a:srgbClr val="434343"/>
              </a:solidFill>
            </a:endParaRPr>
          </a:p>
          <a:p>
            <a:pPr indent="-172549" lvl="0" marL="179999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es" sz="1300">
                <a:solidFill>
                  <a:srgbClr val="434343"/>
                </a:solidFill>
              </a:rPr>
              <a:t>Cras consectetur lectus ac magna dictum, eu lobortis felis finibus.</a:t>
            </a:r>
            <a:endParaRPr sz="13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</a:endParaRPr>
          </a:p>
        </p:txBody>
      </p:sp>
      <p:sp>
        <p:nvSpPr>
          <p:cNvPr id="42" name="Google Shape;42;p11"/>
          <p:cNvSpPr txBox="1"/>
          <p:nvPr/>
        </p:nvSpPr>
        <p:spPr>
          <a:xfrm>
            <a:off x="5391550" y="1447625"/>
            <a:ext cx="2645400" cy="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800">
                <a:solidFill>
                  <a:srgbClr val="261D36"/>
                </a:solidFill>
              </a:rPr>
              <a:t>Contenido </a:t>
            </a:r>
            <a:endParaRPr b="1" sz="2800">
              <a:solidFill>
                <a:srgbClr val="261D36"/>
              </a:solidFill>
            </a:endParaRPr>
          </a:p>
        </p:txBody>
      </p:sp>
      <p:sp>
        <p:nvSpPr>
          <p:cNvPr id="43" name="Google Shape;43;p11"/>
          <p:cNvSpPr/>
          <p:nvPr/>
        </p:nvSpPr>
        <p:spPr>
          <a:xfrm>
            <a:off x="689500" y="1531700"/>
            <a:ext cx="485700" cy="485700"/>
          </a:xfrm>
          <a:prstGeom prst="ellipse">
            <a:avLst/>
          </a:prstGeom>
          <a:solidFill>
            <a:srgbClr val="F3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>
                <a:solidFill>
                  <a:srgbClr val="FFFFFF"/>
                </a:solidFill>
              </a:rPr>
              <a:t>A</a:t>
            </a:r>
            <a:endParaRPr b="1" sz="2100">
              <a:solidFill>
                <a:srgbClr val="FFFFFF"/>
              </a:solidFill>
            </a:endParaRPr>
          </a:p>
        </p:txBody>
      </p:sp>
      <p:sp>
        <p:nvSpPr>
          <p:cNvPr id="44" name="Google Shape;44;p11"/>
          <p:cNvSpPr/>
          <p:nvPr/>
        </p:nvSpPr>
        <p:spPr>
          <a:xfrm>
            <a:off x="4818625" y="1507925"/>
            <a:ext cx="485700" cy="485700"/>
          </a:xfrm>
          <a:prstGeom prst="ellipse">
            <a:avLst/>
          </a:prstGeom>
          <a:solidFill>
            <a:srgbClr val="FF7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>
                <a:solidFill>
                  <a:srgbClr val="FFFFFF"/>
                </a:solidFill>
              </a:rPr>
              <a:t>B</a:t>
            </a:r>
            <a:endParaRPr b="1" sz="2100">
              <a:solidFill>
                <a:srgbClr val="FFFFFF"/>
              </a:solidFill>
            </a:endParaRPr>
          </a:p>
        </p:txBody>
      </p:sp>
      <p:sp>
        <p:nvSpPr>
          <p:cNvPr id="45" name="Google Shape;45;p11"/>
          <p:cNvSpPr txBox="1"/>
          <p:nvPr/>
        </p:nvSpPr>
        <p:spPr>
          <a:xfrm>
            <a:off x="6083700" y="165325"/>
            <a:ext cx="30603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00">
                <a:solidFill>
                  <a:srgbClr val="261D36"/>
                </a:solidFill>
              </a:rPr>
              <a:t>NOMBRE DEPENDENCIA  / </a:t>
            </a:r>
            <a:r>
              <a:rPr lang="es" sz="700">
                <a:solidFill>
                  <a:srgbClr val="261D36"/>
                </a:solidFill>
              </a:rPr>
              <a:t>/ Nombre de la presentación   </a:t>
            </a:r>
            <a:endParaRPr sz="700">
              <a:solidFill>
                <a:srgbClr val="261D3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/>
        </p:nvSpPr>
        <p:spPr>
          <a:xfrm>
            <a:off x="2845021" y="2036424"/>
            <a:ext cx="3517200" cy="837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500">
                <a:solidFill>
                  <a:schemeClr val="lt1"/>
                </a:solidFill>
              </a:rPr>
              <a:t>SEPARADOR</a:t>
            </a:r>
            <a:endParaRPr b="1" sz="3500">
              <a:solidFill>
                <a:schemeClr val="lt1"/>
              </a:solidFill>
            </a:endParaRPr>
          </a:p>
        </p:txBody>
      </p:sp>
      <p:sp>
        <p:nvSpPr>
          <p:cNvPr id="51" name="Google Shape;51;p12"/>
          <p:cNvSpPr txBox="1"/>
          <p:nvPr/>
        </p:nvSpPr>
        <p:spPr>
          <a:xfrm>
            <a:off x="3190621" y="2904900"/>
            <a:ext cx="2826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</a:rPr>
              <a:t>(S</a:t>
            </a:r>
            <a:r>
              <a:rPr lang="es" sz="1000">
                <a:solidFill>
                  <a:schemeClr val="lt1"/>
                </a:solidFill>
              </a:rPr>
              <a:t>i se requiere)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/>
        </p:nvSpPr>
        <p:spPr>
          <a:xfrm>
            <a:off x="6122100" y="142875"/>
            <a:ext cx="3060300" cy="29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00">
                <a:solidFill>
                  <a:srgbClr val="261D36"/>
                </a:solidFill>
              </a:rPr>
              <a:t>NOMBRE DEPENDENCIA  / </a:t>
            </a:r>
            <a:r>
              <a:rPr lang="es" sz="700">
                <a:solidFill>
                  <a:srgbClr val="261D36"/>
                </a:solidFill>
              </a:rPr>
              <a:t>/ Nombre de la presentación   </a:t>
            </a:r>
            <a:endParaRPr sz="700">
              <a:solidFill>
                <a:srgbClr val="261D36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870" y="0"/>
            <a:ext cx="387061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641875" y="1988800"/>
            <a:ext cx="4375800" cy="24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59849" lvl="0" marL="179999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s" sz="1350">
                <a:solidFill>
                  <a:srgbClr val="FFFFFF"/>
                </a:solidFill>
              </a:rPr>
              <a:t>Lorem ipsum dolor consectetur adipiscing elit.</a:t>
            </a:r>
            <a:endParaRPr sz="1350">
              <a:solidFill>
                <a:srgbClr val="FFFFFF"/>
              </a:solidFill>
            </a:endParaRPr>
          </a:p>
          <a:p>
            <a:pPr indent="-159849" lvl="0" marL="179999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s" sz="1350">
                <a:solidFill>
                  <a:srgbClr val="FFFFFF"/>
                </a:solidFill>
              </a:rPr>
              <a:t>Etiam eget nisi et dui fermentum lobortis sed sit amet ex.</a:t>
            </a:r>
            <a:endParaRPr sz="1350">
              <a:solidFill>
                <a:srgbClr val="FFFFFF"/>
              </a:solidFill>
            </a:endParaRPr>
          </a:p>
          <a:p>
            <a:pPr indent="-159849" lvl="0" marL="179999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s" sz="1350">
                <a:solidFill>
                  <a:srgbClr val="FFFFFF"/>
                </a:solidFill>
              </a:rPr>
              <a:t>Cras dictum nisl sit amet ultrices sollicitudin.</a:t>
            </a:r>
            <a:endParaRPr sz="1350">
              <a:solidFill>
                <a:srgbClr val="FFFFFF"/>
              </a:solidFill>
            </a:endParaRPr>
          </a:p>
          <a:p>
            <a:pPr indent="-159849" lvl="0" marL="179999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s" sz="1350">
                <a:solidFill>
                  <a:srgbClr val="FFFFFF"/>
                </a:solidFill>
              </a:rPr>
              <a:t>Sed consequat velit ac lacus eleifend, ac faucibus mauris consequat.</a:t>
            </a:r>
            <a:endParaRPr sz="1350">
              <a:solidFill>
                <a:srgbClr val="FFFFFF"/>
              </a:solidFill>
            </a:endParaRPr>
          </a:p>
          <a:p>
            <a:pPr indent="-159849" lvl="0" marL="179999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s" sz="1350">
                <a:solidFill>
                  <a:srgbClr val="FFFFFF"/>
                </a:solidFill>
              </a:rPr>
              <a:t>Cras consectetur lectus ac magna dictum, eu lobortis felis finibus.</a:t>
            </a:r>
            <a:endParaRPr sz="1350">
              <a:solidFill>
                <a:srgbClr val="FFFFFF"/>
              </a:solidFill>
            </a:endParaRPr>
          </a:p>
          <a:p>
            <a:pPr indent="-159849" lvl="0" marL="179999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s" sz="1350">
                <a:solidFill>
                  <a:srgbClr val="FFFFFF"/>
                </a:solidFill>
              </a:rPr>
              <a:t>Lorem ipsum dolor consectetur adipiscing elit.</a:t>
            </a:r>
            <a:endParaRPr sz="135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1238650" y="1371425"/>
            <a:ext cx="2645400" cy="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800">
                <a:solidFill>
                  <a:srgbClr val="FFFFFF"/>
                </a:solidFill>
              </a:rPr>
              <a:t>Contenido </a:t>
            </a:r>
            <a:endParaRPr b="1" sz="2800">
              <a:solidFill>
                <a:srgbClr val="FFFFFF"/>
              </a:solidFill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689500" y="1455500"/>
            <a:ext cx="485700" cy="485700"/>
          </a:xfrm>
          <a:prstGeom prst="ellipse">
            <a:avLst/>
          </a:prstGeom>
          <a:solidFill>
            <a:srgbClr val="F3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>
                <a:solidFill>
                  <a:srgbClr val="FFFFFF"/>
                </a:solidFill>
              </a:rPr>
              <a:t>C</a:t>
            </a:r>
            <a:endParaRPr b="1" sz="2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2940" l="0" r="0" t="0"/>
          <a:stretch/>
        </p:blipFill>
        <p:spPr>
          <a:xfrm>
            <a:off x="0" y="0"/>
            <a:ext cx="4160148" cy="267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 b="2940" l="11980" r="7504" t="0"/>
          <a:stretch/>
        </p:blipFill>
        <p:spPr>
          <a:xfrm>
            <a:off x="4179200" y="0"/>
            <a:ext cx="2991074" cy="267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5">
            <a:alphaModFix/>
          </a:blip>
          <a:srcRect b="3427" l="-7043" r="0" t="28963"/>
          <a:stretch/>
        </p:blipFill>
        <p:spPr>
          <a:xfrm>
            <a:off x="-209550" y="2755800"/>
            <a:ext cx="3201677" cy="161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6">
            <a:alphaModFix/>
          </a:blip>
          <a:srcRect b="4242" l="0" r="0" t="0"/>
          <a:stretch/>
        </p:blipFill>
        <p:spPr>
          <a:xfrm>
            <a:off x="7246475" y="12875"/>
            <a:ext cx="1897526" cy="261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51279" y="2755800"/>
            <a:ext cx="3575562" cy="238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b="7872" l="0" r="9966" t="26308"/>
          <a:stretch/>
        </p:blipFill>
        <p:spPr>
          <a:xfrm>
            <a:off x="6686000" y="2755800"/>
            <a:ext cx="2457999" cy="238769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>
            <p:ph idx="4294967295" type="subTitle"/>
          </p:nvPr>
        </p:nvSpPr>
        <p:spPr>
          <a:xfrm>
            <a:off x="0" y="4255850"/>
            <a:ext cx="3051300" cy="887700"/>
          </a:xfrm>
          <a:prstGeom prst="rect">
            <a:avLst/>
          </a:prstGeom>
          <a:solidFill>
            <a:srgbClr val="EFEFEF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000000"/>
                </a:solidFill>
              </a:rPr>
              <a:t>TÍTULO </a:t>
            </a:r>
            <a:endParaRPr b="1" sz="1500">
              <a:solidFill>
                <a:srgbClr val="000000"/>
              </a:solidFill>
            </a:endParaRPr>
          </a:p>
          <a:p>
            <a:pPr indent="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Descripción del contenido si se requiere</a:t>
            </a:r>
            <a:endParaRPr sz="1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/>
        </p:nvSpPr>
        <p:spPr>
          <a:xfrm>
            <a:off x="2845021" y="2036424"/>
            <a:ext cx="3517200" cy="837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500">
                <a:solidFill>
                  <a:schemeClr val="lt1"/>
                </a:solidFill>
              </a:rPr>
              <a:t>SEPARADOR</a:t>
            </a:r>
            <a:endParaRPr b="1" sz="3500">
              <a:solidFill>
                <a:schemeClr val="lt1"/>
              </a:solidFill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3190621" y="2904900"/>
            <a:ext cx="2826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</a:rPr>
              <a:t>(Si se requiere)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/>
        </p:nvSpPr>
        <p:spPr>
          <a:xfrm>
            <a:off x="2917225" y="2433450"/>
            <a:ext cx="3226800" cy="7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0000" lIns="180000" spcFirstLastPara="1" rIns="252000" wrap="square" tIns="180000">
            <a:noAutofit/>
          </a:bodyPr>
          <a:lstStyle/>
          <a:p>
            <a:pPr indent="3600" lvl="0" marL="0" rtl="0" algn="ct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4500">
                <a:solidFill>
                  <a:srgbClr val="261D36"/>
                </a:solidFill>
              </a:rPr>
              <a:t>[</a:t>
            </a:r>
            <a:r>
              <a:rPr b="1" lang="es" sz="4500">
                <a:solidFill>
                  <a:srgbClr val="261D36"/>
                </a:solidFill>
              </a:rPr>
              <a:t> </a:t>
            </a:r>
            <a:r>
              <a:rPr b="1" lang="es" sz="4500">
                <a:solidFill>
                  <a:srgbClr val="261D36"/>
                </a:solidFill>
              </a:rPr>
              <a:t>Gracias</a:t>
            </a:r>
            <a:r>
              <a:rPr b="1" lang="es" sz="4500">
                <a:solidFill>
                  <a:srgbClr val="261D36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s" sz="4500">
                <a:solidFill>
                  <a:srgbClr val="261D36"/>
                </a:solidFill>
              </a:rPr>
              <a:t>]</a:t>
            </a:r>
            <a:endParaRPr sz="4500">
              <a:solidFill>
                <a:srgbClr val="E3E3E3"/>
              </a:solidFill>
              <a:highlight>
                <a:srgbClr val="1F1F1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3600" lvl="0" marL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61D3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